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3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5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8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7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15F6-40B3-4EDD-962B-1A9DE21EF8B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F627-BDC9-4B4C-9861-01B8D34D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61" y="1378042"/>
            <a:ext cx="5593877" cy="4101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67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620688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ách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3, 4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(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vd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sỏi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Sau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dao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vông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vó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?”</a:t>
            </a:r>
            <a:endParaRPr lang="en-GB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" r="18802" b="-4558"/>
          <a:stretch/>
        </p:blipFill>
        <p:spPr bwMode="auto">
          <a:xfrm>
            <a:off x="4572000" y="3212976"/>
            <a:ext cx="3657600" cy="287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0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62068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đoán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sỏi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CMS\Desktop\Kho học liệu\CN-Kho học liệu\Phát triển thể chất\Trò chơi dân gian\Tập tầm vông\z4184042529113_6ef71f45266f623d4b1255d67ece6a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24019" b="4807"/>
          <a:stretch/>
        </p:blipFill>
        <p:spPr bwMode="auto">
          <a:xfrm>
            <a:off x="2339752" y="2204864"/>
            <a:ext cx="4659350" cy="34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CMS</cp:lastModifiedBy>
  <cp:revision>4</cp:revision>
  <dcterms:created xsi:type="dcterms:W3CDTF">2023-03-14T10:43:53Z</dcterms:created>
  <dcterms:modified xsi:type="dcterms:W3CDTF">2023-03-22T02:06:43Z</dcterms:modified>
</cp:coreProperties>
</file>